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308" r:id="rId3"/>
    <p:sldId id="309" r:id="rId4"/>
    <p:sldId id="301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6" autoAdjust="0"/>
  </p:normalViewPr>
  <p:slideViewPr>
    <p:cSldViewPr snapToObjects="1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  <p:guide orient="horz" pos="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95C17FF5-47F6-A74B-89FE-188E0CEDAF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050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5CB25D-937E-3E42-826A-48659406DB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286F-F338-4B28-9911-9482FFE49CEF}" type="datetime1">
              <a:rPr lang="nb-NO" sz="1050" smtClean="0"/>
              <a:t>05.04.2021</a:t>
            </a:fld>
            <a:endParaRPr lang="nb-NO" sz="105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6AA814-EDF7-BC4C-BF59-F77F741FEF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584B-B2DD-5246-A645-C13E98B974B1}" type="slidenum">
              <a:rPr lang="nb-NO" sz="1050" smtClean="0"/>
              <a:t>‹#›</a:t>
            </a:fld>
            <a:endParaRPr lang="nb-NO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0D7DF-7DCA-4DBE-B116-EB5F0920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6" y="8545207"/>
            <a:ext cx="1562170" cy="2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12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0287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36735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0190700-234C-4154-987C-9C24093653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+mn-lt"/>
              </a:defRPr>
            </a:lvl1pPr>
          </a:lstStyle>
          <a:p>
            <a:fld id="{8B1DE52F-EED8-47F8-A7AD-63E04E1016B8}" type="datetime1">
              <a:rPr lang="nb-NO" smtClean="0"/>
              <a:pPr/>
              <a:t>05.04.2021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9A491-D6ED-4842-BFB3-B16CDEF2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6" y="8545207"/>
            <a:ext cx="1562170" cy="2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92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360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1950" indent="0" algn="l" defTabSz="360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2788" indent="0" algn="l" defTabSz="360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3150" indent="0" algn="l" defTabSz="360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5100" indent="0" algn="l" defTabSz="360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6B315AD-5893-7744-8284-FF4FE7F0B170}"/>
              </a:ext>
            </a:extLst>
          </p:cNvPr>
          <p:cNvSpPr/>
          <p:nvPr userDrawn="1"/>
        </p:nvSpPr>
        <p:spPr>
          <a:xfrm>
            <a:off x="384629" y="365125"/>
            <a:ext cx="5588000" cy="5621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B7BABB-207F-5F41-BA27-AE558890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9" y="453156"/>
            <a:ext cx="5333999" cy="85775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EB564B7-360C-6B49-B1CD-B1CAF6B9B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89F1A88-842A-8E46-81CA-B73EF497A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2C960D-1383-644E-9AA6-B06B56B3F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65125"/>
            <a:ext cx="5610225" cy="56213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6969C73-B0AE-C84B-8004-3CEB382E3A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9" y="1398942"/>
            <a:ext cx="5334000" cy="44287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48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6B315AD-5893-7744-8284-FF4FE7F0B170}"/>
              </a:ext>
            </a:extLst>
          </p:cNvPr>
          <p:cNvSpPr/>
          <p:nvPr userDrawn="1"/>
        </p:nvSpPr>
        <p:spPr>
          <a:xfrm>
            <a:off x="384629" y="365125"/>
            <a:ext cx="2989942" cy="5621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B7BABB-207F-5F41-BA27-AE558890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0" y="566058"/>
            <a:ext cx="2655433" cy="69630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EB564B7-360C-6B49-B1CD-B1CAF6B9B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89F1A88-842A-8E46-81CA-B73EF497A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2C960D-1383-644E-9AA6-B06B56B3F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4400" y="365125"/>
            <a:ext cx="8251825" cy="56213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6969C73-B0AE-C84B-8004-3CEB382E3A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9" y="1399922"/>
            <a:ext cx="2655433" cy="44277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01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96F05EB-7853-8047-B026-E48EC39EAF67}"/>
              </a:ext>
            </a:extLst>
          </p:cNvPr>
          <p:cNvSpPr/>
          <p:nvPr userDrawn="1"/>
        </p:nvSpPr>
        <p:spPr>
          <a:xfrm>
            <a:off x="8019143" y="3650345"/>
            <a:ext cx="3693886" cy="23361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B315AD-5893-7744-8284-FF4FE7F0B170}"/>
              </a:ext>
            </a:extLst>
          </p:cNvPr>
          <p:cNvSpPr/>
          <p:nvPr userDrawn="1"/>
        </p:nvSpPr>
        <p:spPr>
          <a:xfrm>
            <a:off x="384629" y="3650345"/>
            <a:ext cx="3693886" cy="23361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FB7BABB-207F-5F41-BA27-AE558890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9" y="3795088"/>
            <a:ext cx="3476171" cy="587602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EB564B7-360C-6B49-B1CD-B1CAF6B9B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89F1A88-842A-8E46-81CA-B73EF497A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2C960D-1383-644E-9AA6-B06B56B3F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631" y="365126"/>
            <a:ext cx="11321596" cy="320810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6969C73-B0AE-C84B-8004-3CEB382E3A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9" y="4445173"/>
            <a:ext cx="3475490" cy="13194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030DF88-F298-3049-B63D-397F98E81BA8}"/>
              </a:ext>
            </a:extLst>
          </p:cNvPr>
          <p:cNvSpPr/>
          <p:nvPr userDrawn="1"/>
        </p:nvSpPr>
        <p:spPr>
          <a:xfrm>
            <a:off x="4201888" y="3650345"/>
            <a:ext cx="3693886" cy="23361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58B166A3-ED91-184C-AECA-BEDD590A5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5937" y="4445173"/>
            <a:ext cx="3475490" cy="13194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lassholder for tekst 9">
            <a:extLst>
              <a:ext uri="{FF2B5EF4-FFF2-40B4-BE49-F238E27FC236}">
                <a16:creationId xmlns:a16="http://schemas.microsoft.com/office/drawing/2014/main" id="{93869E99-B9FF-4144-BF6A-6EDB3EE24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4166" y="4445173"/>
            <a:ext cx="3475490" cy="131943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0EDB187B-21B4-BF4B-86E7-4A5E4CA38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5938" y="3795715"/>
            <a:ext cx="3475038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5E2BF9E9-D198-C040-B1CA-00FB49030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9651" y="3795715"/>
            <a:ext cx="3475038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3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7D1597-1746-894B-9F5E-05C72940BE15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CA6F79-33CF-7E4C-8CF6-7E02E2C6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65126"/>
            <a:ext cx="6241145" cy="84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25795-D52E-9941-8F51-236E2B1C4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1340651"/>
            <a:ext cx="6241145" cy="463197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7022B6-84E9-C141-BACE-52C578C23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FE89CD4-8895-7E46-893D-1149A9B3E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F9002-5BA4-0341-B8FB-0E775B5A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720" y="401590"/>
            <a:ext cx="5135881" cy="56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9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7D1597-1746-894B-9F5E-05C72940BE15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CA6F79-33CF-7E4C-8CF6-7E02E2C6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65126"/>
            <a:ext cx="6241145" cy="84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25795-D52E-9941-8F51-236E2B1C4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1340651"/>
            <a:ext cx="6241145" cy="463197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7022B6-84E9-C141-BACE-52C578C23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FE89CD4-8895-7E46-893D-1149A9B3E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F9002-5BA4-0341-B8FB-0E775B5AB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00" b="-14107"/>
          <a:stretch/>
        </p:blipFill>
        <p:spPr>
          <a:xfrm>
            <a:off x="6911341" y="350520"/>
            <a:ext cx="5113020" cy="56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7D1597-1746-894B-9F5E-05C72940BE15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CA6F79-33CF-7E4C-8CF6-7E02E2C6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65126"/>
            <a:ext cx="6241145" cy="84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25795-D52E-9941-8F51-236E2B1C4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1340651"/>
            <a:ext cx="6241145" cy="463197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7022B6-84E9-C141-BACE-52C578C23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FE89CD4-8895-7E46-893D-1149A9B3E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F9002-5BA4-0341-B8FB-0E775B5ABD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10" y="350520"/>
            <a:ext cx="4607282" cy="56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443B80A-48EB-614E-AD24-C2751D8CC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87" y="94343"/>
            <a:ext cx="12017828" cy="66548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346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6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33DB89D-B51F-0B4E-8274-C39437BD9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00" y="485777"/>
            <a:ext cx="11176000" cy="550862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989B03C-4B78-C84B-8D13-FC4514AF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16" y="956679"/>
            <a:ext cx="6828971" cy="678611"/>
          </a:xfrm>
          <a:solidFill>
            <a:schemeClr val="bg1">
              <a:alpha val="75000"/>
            </a:schemeClr>
          </a:solidFill>
        </p:spPr>
        <p:txBody>
          <a:bodyPr wrap="square" tIns="144000" bIns="144000" anchor="t" anchorCtr="0">
            <a:spAutoFit/>
          </a:bodyPr>
          <a:lstStyle>
            <a:lvl1pPr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B567C9D-1C99-BD4A-AA37-9F94B6E0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4AACA8-F3BE-B648-841C-7A6243A1B8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30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56B79E9-C8A4-1440-B12C-E0D64E633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999" y="1234779"/>
            <a:ext cx="11176000" cy="548889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989B03C-4B78-C84B-8D13-FC4514AF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16" y="956679"/>
            <a:ext cx="6828971" cy="678611"/>
          </a:xfrm>
          <a:solidFill>
            <a:schemeClr val="bg1">
              <a:alpha val="75000"/>
            </a:schemeClr>
          </a:solidFill>
        </p:spPr>
        <p:txBody>
          <a:bodyPr wrap="square" tIns="144000" bIns="144000" anchor="t" anchorCtr="0">
            <a:spAutoFit/>
          </a:bodyPr>
          <a:lstStyle>
            <a:lvl1pPr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B567C9D-1C99-BD4A-AA37-9F94B6E07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4AACA8-F3BE-B648-841C-7A6243A1B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1296270"/>
            <a:ext cx="11197770" cy="467431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GB" noProof="0" dirty="0" err="1"/>
              <a:t>Rediger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56B79E9-C8A4-1440-B12C-E0D64E633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1234779"/>
            <a:ext cx="11175998" cy="548889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989B03C-4B78-C84B-8D13-FC4514AF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16" y="956679"/>
            <a:ext cx="6828971" cy="678611"/>
          </a:xfrm>
          <a:solidFill>
            <a:schemeClr val="bg1">
              <a:alpha val="75000"/>
            </a:schemeClr>
          </a:solidFill>
        </p:spPr>
        <p:txBody>
          <a:bodyPr wrap="square" tIns="144000" bIns="144000" anchor="t" anchorCtr="0">
            <a:spAutoFit/>
          </a:bodyPr>
          <a:lstStyle>
            <a:lvl1pPr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B567C9D-1C99-BD4A-AA37-9F94B6E07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4AACA8-F3BE-B648-841C-7A6243A1B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92514BC-744B-CB47-9A99-C41BAAF88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D316D84-B1A7-DC40-909F-9F01596A3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2000" y="406800"/>
            <a:ext cx="11188800" cy="5572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96851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-1" y="907200"/>
            <a:ext cx="12193200" cy="595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icon to add media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1CE4DF8-F8D7-7C42-B24C-0A6303B7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8" y="4799976"/>
            <a:ext cx="8040914" cy="480131"/>
          </a:xfrm>
          <a:solidFill>
            <a:schemeClr val="bg1">
              <a:alpha val="75000"/>
            </a:schemeClr>
          </a:solidFill>
        </p:spPr>
        <p:txBody>
          <a:bodyPr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CBC637-84B8-1843-8599-4D4C98C9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5475209"/>
            <a:ext cx="8040914" cy="341632"/>
          </a:xfrm>
          <a:solidFill>
            <a:schemeClr val="bg1">
              <a:alpha val="75000"/>
            </a:schemeClr>
          </a:solidFill>
        </p:spPr>
        <p:txBody>
          <a:bodyPr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6" y="227467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324406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5" y="227465"/>
            <a:ext cx="658733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6" y="324405"/>
            <a:ext cx="1315175" cy="317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78E6C-2E6E-4FF6-BB23-68785CFD66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2572B8B-DACC-4E2F-8488-7F696C52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4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6724967-EE0C-4104-BB4D-72284C5C2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8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478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6" y="227467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324406"/>
            <a:ext cx="1315175" cy="317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78E6C-2E6E-4FF6-BB23-68785CFD66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2572B8B-DACC-4E2F-8488-7F696C52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6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6724967-EE0C-4104-BB4D-72284C5C2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9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10216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786FB-3213-4DA8-9012-06A4175A4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1CE4DF8-F8D7-7C42-B24C-0A6303B7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4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CBC637-84B8-1843-8599-4D4C98C9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8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5" y="227465"/>
            <a:ext cx="658733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6" y="324405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9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786FB-3213-4DA8-9012-06A4175A4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1CE4DF8-F8D7-7C42-B24C-0A6303B7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6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CBC637-84B8-1843-8599-4D4C98C9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9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6" y="227467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324406"/>
            <a:ext cx="1315175" cy="3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7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5" y="227465"/>
            <a:ext cx="658733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6" y="324405"/>
            <a:ext cx="1315175" cy="317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88D60-633A-4625-A957-10B7144068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4F94669-10CB-4C13-AEBA-41CEF83F7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4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7C4E6C6-45C1-430F-9563-140DECBB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8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079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50ADFD1-DEBC-A342-86D2-0CB5B9CDF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6" y="227467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DDC901-455A-074D-8300-6D7BF1093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324406"/>
            <a:ext cx="1315175" cy="317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88D60-633A-4625-A957-10B7144068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6000" y="1305817"/>
            <a:ext cx="10800000" cy="35220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4F94669-10CB-4C13-AEBA-41CEF83F7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87" y="4799976"/>
            <a:ext cx="10090826" cy="480131"/>
          </a:xfrm>
          <a:solidFill>
            <a:schemeClr val="bg1">
              <a:alpha val="75000"/>
            </a:schemeClr>
          </a:solidFill>
        </p:spPr>
        <p:txBody>
          <a:bodyPr wrap="square" anchor="b" anchorCtr="0">
            <a:spAutoFit/>
          </a:bodyPr>
          <a:lstStyle>
            <a:lvl1pPr algn="l">
              <a:defRPr sz="2800" b="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7C4E6C6-45C1-430F-9563-140DECBB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589" y="5491834"/>
            <a:ext cx="10090825" cy="341632"/>
          </a:xfrm>
          <a:solidFill>
            <a:schemeClr val="bg1">
              <a:alpha val="75000"/>
            </a:schemeClr>
          </a:solidFill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4348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96269"/>
            <a:ext cx="5498164" cy="463289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4E94526-98D0-DA4D-A458-F9CB39D4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419" y="1296269"/>
            <a:ext cx="5524901" cy="463289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96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036004"/>
            <a:ext cx="5498164" cy="389315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4E94526-98D0-DA4D-A458-F9CB39D4D5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9419" y="2036004"/>
            <a:ext cx="5524901" cy="389315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6DA0CDE5-4DE8-B64F-83EB-5C8DAB1CA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9419" y="1329588"/>
            <a:ext cx="5524901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lassholder for tekst 18">
            <a:extLst>
              <a:ext uri="{FF2B5EF4-FFF2-40B4-BE49-F238E27FC236}">
                <a16:creationId xmlns:a16="http://schemas.microsoft.com/office/drawing/2014/main" id="{CA2F0691-7B76-374B-A5B5-9CD53DB61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999" y="1329588"/>
            <a:ext cx="5498164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308849"/>
            <a:ext cx="3592362" cy="462031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2DC8EBAD-C658-A44B-9CFA-B74113E4CE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05167" y="1308849"/>
            <a:ext cx="3592362" cy="462031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6BC11A0-A7C7-3E4B-A053-C2DAA41CA7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02333" y="1308849"/>
            <a:ext cx="3592362" cy="462031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0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008094"/>
            <a:ext cx="3592362" cy="39210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2DC8EBAD-C658-A44B-9CFA-B74113E4CE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05167" y="2008094"/>
            <a:ext cx="3592362" cy="39210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6BC11A0-A7C7-3E4B-A053-C2DAA41CA7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02333" y="2008094"/>
            <a:ext cx="3592362" cy="39210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lassholder for tekst 18">
            <a:extLst>
              <a:ext uri="{FF2B5EF4-FFF2-40B4-BE49-F238E27FC236}">
                <a16:creationId xmlns:a16="http://schemas.microsoft.com/office/drawing/2014/main" id="{5DD07E7B-8EB6-714F-8C4C-30855DC43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5168" y="1329588"/>
            <a:ext cx="3592362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lassholder for tekst 18">
            <a:extLst>
              <a:ext uri="{FF2B5EF4-FFF2-40B4-BE49-F238E27FC236}">
                <a16:creationId xmlns:a16="http://schemas.microsoft.com/office/drawing/2014/main" id="{A734E4A2-0D26-0C4A-BF2F-0ABFABE7B6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9652" y="1329588"/>
            <a:ext cx="3577090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lassholder for tekst 18">
            <a:extLst>
              <a:ext uri="{FF2B5EF4-FFF2-40B4-BE49-F238E27FC236}">
                <a16:creationId xmlns:a16="http://schemas.microsoft.com/office/drawing/2014/main" id="{4B4CCF87-0AC5-D34D-A32E-5B2B07D0B6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999" y="1329588"/>
            <a:ext cx="3592362" cy="5873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96270"/>
            <a:ext cx="3780779" cy="46997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2337AEC-295D-7140-8328-E5BD83B4B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8326" y="1296988"/>
            <a:ext cx="7327900" cy="4699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42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753FE63-7CF4-1442-B445-A52AA72D7B3F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7D1199-8B1E-8B42-A567-823B57DC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6"/>
            <a:ext cx="11197771" cy="8454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F4103-B55E-A940-AFEF-5BA4765E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96270"/>
            <a:ext cx="7292722" cy="46997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8040FF-624C-3D47-B055-3A390DCDF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917E1F-B8FE-944C-8E7D-A930E412A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2337AEC-295D-7140-8328-E5BD83B4B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4471" y="1296988"/>
            <a:ext cx="3751754" cy="4699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74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7D1597-1746-894B-9F5E-05C72940BE15}"/>
              </a:ext>
            </a:extLst>
          </p:cNvPr>
          <p:cNvSpPr/>
          <p:nvPr userDrawn="1"/>
        </p:nvSpPr>
        <p:spPr>
          <a:xfrm>
            <a:off x="0" y="6107112"/>
            <a:ext cx="12192000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CA6F79-33CF-7E4C-8CF6-7E02E2C6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65126"/>
            <a:ext cx="6241145" cy="840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E25795-D52E-9941-8F51-236E2B1C4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99" y="1340651"/>
            <a:ext cx="6241145" cy="463197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7022B6-84E9-C141-BACE-52C578C23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192839"/>
            <a:ext cx="658734" cy="52863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FE89CD4-8895-7E46-893D-1149A9B3E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597" y="6289779"/>
            <a:ext cx="1315175" cy="317395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F9E32217-785F-8C48-B94B-054483146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8800" y="365125"/>
            <a:ext cx="4797425" cy="560705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91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7280D34-A670-864E-93FE-9BAC01E1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65127"/>
            <a:ext cx="1119777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tittelstil</a:t>
            </a:r>
            <a:endParaRPr lang="en-GB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A4D096-C922-4244-ADCA-58B108F7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7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Rediger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4" name="MSIPCMContentMarking" descr="{&quot;HashCode&quot;:-1950270545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5AE3C66-DA41-408D-A09A-A5FFC1744021}"/>
              </a:ext>
            </a:extLst>
          </p:cNvPr>
          <p:cNvSpPr txBox="1"/>
          <p:nvPr userDrawn="1"/>
        </p:nvSpPr>
        <p:spPr>
          <a:xfrm>
            <a:off x="0" y="0"/>
            <a:ext cx="13243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Vår Energi - Internal</a:t>
            </a:r>
          </a:p>
        </p:txBody>
      </p:sp>
    </p:spTree>
    <p:extLst>
      <p:ext uri="{BB962C8B-B14F-4D97-AF65-F5344CB8AC3E}">
        <p14:creationId xmlns:p14="http://schemas.microsoft.com/office/powerpoint/2010/main" val="24003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64" r:id="rId2"/>
    <p:sldLayoutId id="2147483716" r:id="rId3"/>
    <p:sldLayoutId id="2147483719" r:id="rId4"/>
    <p:sldLayoutId id="2147483717" r:id="rId5"/>
    <p:sldLayoutId id="2147483718" r:id="rId6"/>
    <p:sldLayoutId id="2147483708" r:id="rId7"/>
    <p:sldLayoutId id="2147483709" r:id="rId8"/>
    <p:sldLayoutId id="2147483663" r:id="rId9"/>
    <p:sldLayoutId id="2147483668" r:id="rId10"/>
    <p:sldLayoutId id="2147483670" r:id="rId11"/>
    <p:sldLayoutId id="2147483669" r:id="rId12"/>
    <p:sldLayoutId id="2147483728" r:id="rId13"/>
    <p:sldLayoutId id="2147483729" r:id="rId14"/>
    <p:sldLayoutId id="2147483730" r:id="rId15"/>
    <p:sldLayoutId id="2147483662" r:id="rId16"/>
    <p:sldLayoutId id="2147483715" r:id="rId17"/>
    <p:sldLayoutId id="2147483654" r:id="rId18"/>
    <p:sldLayoutId id="2147483734" r:id="rId19"/>
    <p:sldLayoutId id="2147483735" r:id="rId20"/>
    <p:sldLayoutId id="2147483655" r:id="rId21"/>
    <p:sldLayoutId id="2147483661" r:id="rId22"/>
    <p:sldLayoutId id="2147483740" r:id="rId23"/>
    <p:sldLayoutId id="2147483736" r:id="rId24"/>
    <p:sldLayoutId id="2147483741" r:id="rId25"/>
    <p:sldLayoutId id="2147483737" r:id="rId26"/>
    <p:sldLayoutId id="2147483742" r:id="rId27"/>
    <p:sldLayoutId id="2147483738" r:id="rId28"/>
  </p:sldLayoutIdLst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68288" indent="-268288" algn="l" defTabSz="2700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40000" indent="-270000" algn="l" defTabSz="27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68288" algn="l" defTabSz="27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27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2700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64.emf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emf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64.emf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64.emf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587" y="4799976"/>
            <a:ext cx="10090826" cy="480131"/>
          </a:xfrm>
        </p:spPr>
        <p:txBody>
          <a:bodyPr wrap="square" anchor="b">
            <a:normAutofit/>
          </a:bodyPr>
          <a:lstStyle/>
          <a:p>
            <a:r>
              <a:rPr lang="nb-NO" dirty="0"/>
              <a:t>Dette er </a:t>
            </a:r>
            <a:r>
              <a:rPr lang="nb-NO" dirty="0" err="1"/>
              <a:t>ein</a:t>
            </a:r>
            <a:r>
              <a:rPr lang="nb-NO" dirty="0"/>
              <a:t> test.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589" y="5491834"/>
            <a:ext cx="10090825" cy="341632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Test – Test.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66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e 31">
            <a:extLst>
              <a:ext uri="{FF2B5EF4-FFF2-40B4-BE49-F238E27FC236}">
                <a16:creationId xmlns:a16="http://schemas.microsoft.com/office/drawing/2014/main" id="{74350DAB-9A1C-FE4A-8A27-9A3DB46B0C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681D538A-4BC1-6D4E-A6D9-D3AD0A350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30F2E14F-13C4-E74C-87D7-117A74CE1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A149D49A-A78E-D84A-BABC-D7CE23265F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8949F99-C78A-AE46-9E04-4C542AD91A93}"/>
              </a:ext>
            </a:extLst>
          </p:cNvPr>
          <p:cNvSpPr txBox="1"/>
          <p:nvPr/>
        </p:nvSpPr>
        <p:spPr>
          <a:xfrm>
            <a:off x="1137837" y="1914477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Learning</a:t>
            </a:r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756226E6-C45D-634C-9BBA-8FCB47454C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60EE7A0-E726-3140-96D5-21C1451EB2A6}"/>
              </a:ext>
            </a:extLst>
          </p:cNvPr>
          <p:cNvSpPr txBox="1"/>
          <p:nvPr/>
        </p:nvSpPr>
        <p:spPr>
          <a:xfrm>
            <a:off x="3498328" y="1914477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Legal</a:t>
            </a:r>
          </a:p>
        </p:txBody>
      </p:sp>
      <p:pic>
        <p:nvPicPr>
          <p:cNvPr id="39" name="Bilde 38">
            <a:extLst>
              <a:ext uri="{FF2B5EF4-FFF2-40B4-BE49-F238E27FC236}">
                <a16:creationId xmlns:a16="http://schemas.microsoft.com/office/drawing/2014/main" id="{00E2BDC8-7F9A-C44C-8CE4-4F9B60C506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FDBF1467-EE41-8042-91AB-6A8F34898FFD}"/>
              </a:ext>
            </a:extLst>
          </p:cNvPr>
          <p:cNvSpPr txBox="1"/>
          <p:nvPr/>
        </p:nvSpPr>
        <p:spPr>
          <a:xfrm>
            <a:off x="5844778" y="1914477"/>
            <a:ext cx="502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Play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1E73A7C3-1098-6245-BAC6-ED0755574F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42" name="TekstSylinder 41">
            <a:extLst>
              <a:ext uri="{FF2B5EF4-FFF2-40B4-BE49-F238E27FC236}">
                <a16:creationId xmlns:a16="http://schemas.microsoft.com/office/drawing/2014/main" id="{E79AF8A5-9376-AB4A-972F-8E9383C75E0B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Stop</a:t>
            </a:r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E8F3F4E8-DDD8-2B46-AE8A-C71A438176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44" name="TekstSylinder 43">
            <a:extLst>
              <a:ext uri="{FF2B5EF4-FFF2-40B4-BE49-F238E27FC236}">
                <a16:creationId xmlns:a16="http://schemas.microsoft.com/office/drawing/2014/main" id="{714B1837-36E6-3B40-BB0C-CD01C475172C}"/>
              </a:ext>
            </a:extLst>
          </p:cNvPr>
          <p:cNvSpPr txBox="1"/>
          <p:nvPr/>
        </p:nvSpPr>
        <p:spPr>
          <a:xfrm>
            <a:off x="10293373" y="191447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Menu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A461CEBC-B841-C946-B4C6-D001AD0EA399}"/>
              </a:ext>
            </a:extLst>
          </p:cNvPr>
          <p:cNvSpPr txBox="1"/>
          <p:nvPr/>
        </p:nvSpPr>
        <p:spPr>
          <a:xfrm>
            <a:off x="1162516" y="4133802"/>
            <a:ext cx="636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Pause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F145032-7223-1848-9F57-BD92B6BB67BF}"/>
              </a:ext>
            </a:extLst>
          </p:cNvPr>
          <p:cNvSpPr txBox="1"/>
          <p:nvPr/>
        </p:nvSpPr>
        <p:spPr>
          <a:xfrm>
            <a:off x="3511712" y="4159485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Next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B8F66A89-21A1-4647-B807-4F327DF9A914}"/>
              </a:ext>
            </a:extLst>
          </p:cNvPr>
          <p:cNvSpPr txBox="1"/>
          <p:nvPr/>
        </p:nvSpPr>
        <p:spPr>
          <a:xfrm>
            <a:off x="5633331" y="4133802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Previous</a:t>
            </a:r>
          </a:p>
        </p:txBody>
      </p:sp>
      <p:pic>
        <p:nvPicPr>
          <p:cNvPr id="48" name="Bilde 47">
            <a:extLst>
              <a:ext uri="{FF2B5EF4-FFF2-40B4-BE49-F238E27FC236}">
                <a16:creationId xmlns:a16="http://schemas.microsoft.com/office/drawing/2014/main" id="{F319040B-E841-144E-8EE3-9FFF8530BA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6950" y="3409950"/>
            <a:ext cx="381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7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AFFD4-9304-44F2-A022-D8A8BA4D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 - BBLS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CB8A72-6399-40F6-9428-458E0BBA0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91" y="2682889"/>
            <a:ext cx="1877731" cy="187163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D2DB8-7105-4A74-8F07-D14F4335E9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dirty="0"/>
              <a:t>MARS: 50.000 </a:t>
            </a:r>
            <a:r>
              <a:rPr lang="nb-NO" dirty="0" err="1"/>
              <a:t>bbls</a:t>
            </a:r>
            <a:r>
              <a:rPr lang="nb-NO" dirty="0"/>
              <a:t>.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796A4E-2BD3-45EB-AE71-E8F66FA3685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8959991" y="2682889"/>
            <a:ext cx="187773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1337-8AAE-4E69-8EB2-CD925C57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2ABA-0BC6-41E0-A673-D6E04475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76390-3365-41D3-A7C5-A60E0BB9D1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2B9E5-019D-4C78-9AE9-1D1CA73CD50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3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3092FA-6018-314B-918B-7478A29A3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687813"/>
            <a:ext cx="3282462" cy="338226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8C6AF9C-EFE7-B647-9EC1-1AAA8E10FD92}"/>
              </a:ext>
            </a:extLst>
          </p:cNvPr>
          <p:cNvSpPr txBox="1"/>
          <p:nvPr/>
        </p:nvSpPr>
        <p:spPr>
          <a:xfrm>
            <a:off x="1005840" y="675849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 to use icons in presentations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D1DC43-6F0F-6F47-9698-732FDAEFD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44" y="3171752"/>
            <a:ext cx="2815627" cy="287019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FF33EFF-36C1-6647-9148-B1FA7E59C57C}"/>
              </a:ext>
            </a:extLst>
          </p:cNvPr>
          <p:cNvSpPr txBox="1"/>
          <p:nvPr/>
        </p:nvSpPr>
        <p:spPr>
          <a:xfrm>
            <a:off x="1005840" y="1484110"/>
            <a:ext cx="319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Select the icon itself, not the text.</a:t>
            </a:r>
          </a:p>
        </p:txBody>
      </p:sp>
      <p:cxnSp>
        <p:nvCxnSpPr>
          <p:cNvPr id="6" name="Rett pil 5">
            <a:extLst>
              <a:ext uri="{FF2B5EF4-FFF2-40B4-BE49-F238E27FC236}">
                <a16:creationId xmlns:a16="http://schemas.microsoft.com/office/drawing/2014/main" id="{66DA0AE6-9804-964C-BF09-8B1789EA7872}"/>
              </a:ext>
            </a:extLst>
          </p:cNvPr>
          <p:cNvCxnSpPr>
            <a:cxnSpLocks/>
          </p:cNvCxnSpPr>
          <p:nvPr/>
        </p:nvCxnSpPr>
        <p:spPr>
          <a:xfrm>
            <a:off x="2250257" y="2178825"/>
            <a:ext cx="528114" cy="1156393"/>
          </a:xfrm>
          <a:prstGeom prst="straightConnector1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E2AFB5-54BB-AB44-8921-126E3CADEB6F}"/>
              </a:ext>
            </a:extLst>
          </p:cNvPr>
          <p:cNvSpPr txBox="1"/>
          <p:nvPr/>
        </p:nvSpPr>
        <p:spPr>
          <a:xfrm>
            <a:off x="4431663" y="1532955"/>
            <a:ext cx="287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indent="-309563"/>
            <a:r>
              <a:rPr lang="en-GB" dirty="0"/>
              <a:t>2. Copy and paste into the desired slide.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8A8499D-95E0-474D-A41F-5E5C0F0E3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663" y="3122735"/>
            <a:ext cx="2461038" cy="2461037"/>
          </a:xfrm>
          <a:prstGeom prst="rect">
            <a:avLst/>
          </a:prstGeom>
          <a:noFill/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58CAC98-E642-C24F-8D3A-5ECAB65BA18E}"/>
              </a:ext>
            </a:extLst>
          </p:cNvPr>
          <p:cNvSpPr txBox="1"/>
          <p:nvPr/>
        </p:nvSpPr>
        <p:spPr>
          <a:xfrm>
            <a:off x="7452361" y="1532956"/>
            <a:ext cx="407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54013"/>
            <a:r>
              <a:rPr lang="en-GB" dirty="0"/>
              <a:t>3. Resize the icons by dragging one of the corners. It will be scaled propositional.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35F569B-6907-274E-8C8B-C3F44C5B5DE0}"/>
              </a:ext>
            </a:extLst>
          </p:cNvPr>
          <p:cNvSpPr/>
          <p:nvPr/>
        </p:nvSpPr>
        <p:spPr>
          <a:xfrm>
            <a:off x="7992149" y="2937383"/>
            <a:ext cx="502921" cy="502920"/>
          </a:xfrm>
          <a:prstGeom prst="ellipse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Rett pil 15">
            <a:extLst>
              <a:ext uri="{FF2B5EF4-FFF2-40B4-BE49-F238E27FC236}">
                <a16:creationId xmlns:a16="http://schemas.microsoft.com/office/drawing/2014/main" id="{33D16202-1025-E740-94B9-310F5986E701}"/>
              </a:ext>
            </a:extLst>
          </p:cNvPr>
          <p:cNvCxnSpPr>
            <a:cxnSpLocks/>
          </p:cNvCxnSpPr>
          <p:nvPr/>
        </p:nvCxnSpPr>
        <p:spPr>
          <a:xfrm flipH="1">
            <a:off x="8304654" y="2619890"/>
            <a:ext cx="745562" cy="568955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B8D76510-C4AF-3B4A-A81A-79A6B4EFB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4492791"/>
            <a:ext cx="1876439" cy="1876439"/>
          </a:xfrm>
          <a:prstGeom prst="rect">
            <a:avLst/>
          </a:prstGeom>
          <a:noFill/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4511738A-3811-E344-BF81-25B144D80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4492791"/>
            <a:ext cx="1876439" cy="1876439"/>
          </a:xfrm>
          <a:prstGeom prst="rect">
            <a:avLst/>
          </a:prstGeom>
          <a:noFill/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E0F8B4D9-ADD9-F94F-BA40-4CCA2969FB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4492791"/>
            <a:ext cx="1876439" cy="1876439"/>
          </a:xfrm>
          <a:prstGeom prst="rect">
            <a:avLst/>
          </a:prstGeom>
          <a:noFill/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4482CC58-3E44-164C-9C41-1D45DC4367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4492791"/>
            <a:ext cx="1876439" cy="1876439"/>
          </a:xfrm>
          <a:prstGeom prst="rect">
            <a:avLst/>
          </a:prstGeom>
          <a:noFill/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41D0751A-70DD-2743-95AA-B06DE5295A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4492791"/>
            <a:ext cx="1876439" cy="1876439"/>
          </a:xfrm>
          <a:prstGeom prst="rect">
            <a:avLst/>
          </a:prstGeom>
          <a:noFill/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A087223E-9332-4748-AA40-254D26D638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5B7059EE-E682-6A41-B652-0D2AFEC244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1E701BA4-9D6E-E149-9EED-D438B1233F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78365F44-ABEC-B44F-AC1D-4E07BD0FDEC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2302041"/>
            <a:ext cx="1876439" cy="1876439"/>
          </a:xfrm>
          <a:prstGeom prst="rect">
            <a:avLst/>
          </a:prstGeom>
          <a:noFill/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203CFA81-B959-D842-AC64-A40977266A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2302041"/>
            <a:ext cx="1876439" cy="1876439"/>
          </a:xfrm>
          <a:prstGeom prst="rect">
            <a:avLst/>
          </a:prstGeom>
          <a:noFill/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63B2F0D6-DF5F-CF44-9B88-704215F6CC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4784568-4B74-F74B-A101-805F784AD24B}"/>
              </a:ext>
            </a:extLst>
          </p:cNvPr>
          <p:cNvSpPr txBox="1"/>
          <p:nvPr/>
        </p:nvSpPr>
        <p:spPr>
          <a:xfrm>
            <a:off x="1088944" y="1914477"/>
            <a:ext cx="10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Exploration</a:t>
            </a:r>
          </a:p>
        </p:txBody>
      </p:sp>
      <p:pic>
        <p:nvPicPr>
          <p:cNvPr id="39" name="Bilde 38">
            <a:extLst>
              <a:ext uri="{FF2B5EF4-FFF2-40B4-BE49-F238E27FC236}">
                <a16:creationId xmlns:a16="http://schemas.microsoft.com/office/drawing/2014/main" id="{4D164968-D146-CD4E-AF92-00F904E223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E753069-6CDD-7448-9631-D60EA8E3E824}"/>
              </a:ext>
            </a:extLst>
          </p:cNvPr>
          <p:cNvSpPr txBox="1"/>
          <p:nvPr/>
        </p:nvSpPr>
        <p:spPr>
          <a:xfrm>
            <a:off x="3065968" y="1914477"/>
            <a:ext cx="1620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Trading &amp; shipping</a:t>
            </a:r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FB19DC9D-CFCE-EB42-A2AE-DCB1DE19EAD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42" name="TekstSylinder 41">
            <a:extLst>
              <a:ext uri="{FF2B5EF4-FFF2-40B4-BE49-F238E27FC236}">
                <a16:creationId xmlns:a16="http://schemas.microsoft.com/office/drawing/2014/main" id="{AF90A543-2C88-474C-A1CE-F87E03369580}"/>
              </a:ext>
            </a:extLst>
          </p:cNvPr>
          <p:cNvSpPr txBox="1"/>
          <p:nvPr/>
        </p:nvSpPr>
        <p:spPr>
          <a:xfrm>
            <a:off x="5403343" y="1914477"/>
            <a:ext cx="15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Power generation</a:t>
            </a:r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40D66DE5-A283-FB4B-982F-71BA49CA0BB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44" name="TekstSylinder 43">
            <a:extLst>
              <a:ext uri="{FF2B5EF4-FFF2-40B4-BE49-F238E27FC236}">
                <a16:creationId xmlns:a16="http://schemas.microsoft.com/office/drawing/2014/main" id="{163F75ED-0681-0349-8C0B-705E1FCA99E1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Vision</a:t>
            </a:r>
          </a:p>
        </p:txBody>
      </p:sp>
      <p:pic>
        <p:nvPicPr>
          <p:cNvPr id="45" name="Bilde 44">
            <a:extLst>
              <a:ext uri="{FF2B5EF4-FFF2-40B4-BE49-F238E27FC236}">
                <a16:creationId xmlns:a16="http://schemas.microsoft.com/office/drawing/2014/main" id="{AF9F5CAC-2325-3A42-A1C7-A34D8AAEACB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2D8D3D0-3AF2-3B48-8429-8E9E532D3203}"/>
              </a:ext>
            </a:extLst>
          </p:cNvPr>
          <p:cNvSpPr txBox="1"/>
          <p:nvPr/>
        </p:nvSpPr>
        <p:spPr>
          <a:xfrm>
            <a:off x="10195588" y="1914477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Mastery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485EFE39-A6D8-1749-B73B-200A6FD2CC7A}"/>
              </a:ext>
            </a:extLst>
          </p:cNvPr>
          <p:cNvSpPr txBox="1"/>
          <p:nvPr/>
        </p:nvSpPr>
        <p:spPr>
          <a:xfrm>
            <a:off x="1088945" y="4133802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Oil production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1CB7F5FF-8BD5-0A40-B842-C691C3DFB232}"/>
              </a:ext>
            </a:extLst>
          </p:cNvPr>
          <p:cNvSpPr txBox="1"/>
          <p:nvPr/>
        </p:nvSpPr>
        <p:spPr>
          <a:xfrm>
            <a:off x="3459611" y="4159485"/>
            <a:ext cx="64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Barrel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5A724074-7538-124A-BA26-9D5DCBC1FC7D}"/>
              </a:ext>
            </a:extLst>
          </p:cNvPr>
          <p:cNvSpPr txBox="1"/>
          <p:nvPr/>
        </p:nvSpPr>
        <p:spPr>
          <a:xfrm>
            <a:off x="5136848" y="4133802"/>
            <a:ext cx="1831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Discovered resources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5DC5DF92-A608-AB40-AA29-B60B175BE967}"/>
              </a:ext>
            </a:extLst>
          </p:cNvPr>
          <p:cNvSpPr txBox="1"/>
          <p:nvPr/>
        </p:nvSpPr>
        <p:spPr>
          <a:xfrm>
            <a:off x="7861220" y="413380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Offshore /Felt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69E532EA-358C-E14C-ACE6-87286EE366AF}"/>
              </a:ext>
            </a:extLst>
          </p:cNvPr>
          <p:cNvSpPr txBox="1"/>
          <p:nvPr/>
        </p:nvSpPr>
        <p:spPr>
          <a:xfrm>
            <a:off x="9804457" y="4133802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Risk management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C80E99BC-905A-D544-A2DD-3C84D725774E}"/>
              </a:ext>
            </a:extLst>
          </p:cNvPr>
          <p:cNvSpPr txBox="1"/>
          <p:nvPr/>
        </p:nvSpPr>
        <p:spPr>
          <a:xfrm>
            <a:off x="884561" y="6324552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Documentation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1947AAC2-4F17-9047-B552-1ECFCE51281C}"/>
              </a:ext>
            </a:extLst>
          </p:cNvPr>
          <p:cNvSpPr txBox="1"/>
          <p:nvPr/>
        </p:nvSpPr>
        <p:spPr>
          <a:xfrm>
            <a:off x="2856868" y="6324552"/>
            <a:ext cx="1872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Environment &amp; Global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1E5E108-0EA7-EC43-8258-F7E129DB8B6D}"/>
              </a:ext>
            </a:extLst>
          </p:cNvPr>
          <p:cNvSpPr txBox="1"/>
          <p:nvPr/>
        </p:nvSpPr>
        <p:spPr>
          <a:xfrm>
            <a:off x="5619117" y="6324552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Suppliers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468A5106-CB9E-DD44-927E-5CC1D98766A2}"/>
              </a:ext>
            </a:extLst>
          </p:cNvPr>
          <p:cNvSpPr txBox="1"/>
          <p:nvPr/>
        </p:nvSpPr>
        <p:spPr>
          <a:xfrm>
            <a:off x="7861220" y="632455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Local Communities 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57DAFA06-2DE0-4144-A152-1589F8EC5CE7}"/>
              </a:ext>
            </a:extLst>
          </p:cNvPr>
          <p:cNvSpPr txBox="1"/>
          <p:nvPr/>
        </p:nvSpPr>
        <p:spPr>
          <a:xfrm>
            <a:off x="10088668" y="6324552"/>
            <a:ext cx="1010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55416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1BFC8E5-507D-E54F-9BB1-94224E4AD6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4492791"/>
            <a:ext cx="1876439" cy="1876439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E2DB6F9-3CBF-EC4F-90CE-F79D4323A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4492791"/>
            <a:ext cx="1876439" cy="187643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CC8073B-0D94-2C45-99A5-268864A273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4492791"/>
            <a:ext cx="1876439" cy="187643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C7053C8-4B9E-9E48-87E6-1B6D3D4D37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4492791"/>
            <a:ext cx="1876439" cy="1876439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0443C93-DACD-6041-BC3A-A6D5CC238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4492791"/>
            <a:ext cx="1876439" cy="1876439"/>
          </a:xfrm>
          <a:prstGeom prst="rect">
            <a:avLst/>
          </a:prstGeom>
          <a:noFill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9E96F-5D52-9B44-BD96-A237A6CC64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369FD7E-1227-964B-B23F-F3759E54AF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D367706-E200-DD4A-8F17-53391E3CB58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3A5FC5C-5147-CB46-85AB-CE04EC210CB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2302041"/>
            <a:ext cx="1876439" cy="1876439"/>
          </a:xfrm>
          <a:prstGeom prst="rect">
            <a:avLst/>
          </a:prstGeom>
          <a:noFill/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502D6F6-5403-5A43-A3A0-B19442104C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2302041"/>
            <a:ext cx="1876439" cy="1876439"/>
          </a:xfrm>
          <a:prstGeom prst="rect">
            <a:avLst/>
          </a:prstGeom>
          <a:noFill/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9FDAB06-12BC-4143-83DB-8D6C149B99A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003BC91-15C4-6C48-A612-C74009770AD2}"/>
              </a:ext>
            </a:extLst>
          </p:cNvPr>
          <p:cNvSpPr txBox="1"/>
          <p:nvPr/>
        </p:nvSpPr>
        <p:spPr>
          <a:xfrm>
            <a:off x="1250046" y="1914477"/>
            <a:ext cx="62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BOED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BEFC4B9-A496-804B-86B8-81DCA7181D8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049776A-476D-7F4A-A193-1D9352E36285}"/>
              </a:ext>
            </a:extLst>
          </p:cNvPr>
          <p:cNvSpPr txBox="1"/>
          <p:nvPr/>
        </p:nvSpPr>
        <p:spPr>
          <a:xfrm>
            <a:off x="3378103" y="191447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Onshore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9AACCC9-5D3C-8342-BCFF-B718A94E7D7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2460FD6-5CA6-E342-B171-EAC2B25D20B6}"/>
              </a:ext>
            </a:extLst>
          </p:cNvPr>
          <p:cNvSpPr txBox="1"/>
          <p:nvPr/>
        </p:nvSpPr>
        <p:spPr>
          <a:xfrm>
            <a:off x="5504333" y="1914477"/>
            <a:ext cx="1183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International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ADB4D55E-02DA-2547-86D2-797A7E230BE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6CC6F1E-27FB-FB40-8B52-FC0D0BD0D1EF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Chemical products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C32E3B1A-EEE8-3E4A-BBCA-55C9CF75086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967E7E8-5F08-284B-AAB6-4BECEB2D8738}"/>
              </a:ext>
            </a:extLst>
          </p:cNvPr>
          <p:cNvSpPr txBox="1"/>
          <p:nvPr/>
        </p:nvSpPr>
        <p:spPr>
          <a:xfrm>
            <a:off x="10229285" y="1914477"/>
            <a:ext cx="72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HSSEQ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5849D19-3F71-B94C-A355-60C56E62D49F}"/>
              </a:ext>
            </a:extLst>
          </p:cNvPr>
          <p:cNvSpPr txBox="1"/>
          <p:nvPr/>
        </p:nvSpPr>
        <p:spPr>
          <a:xfrm>
            <a:off x="1088945" y="4133802"/>
            <a:ext cx="13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Man &amp; Woman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195F3EA-0583-CD4B-955D-C7A294990526}"/>
              </a:ext>
            </a:extLst>
          </p:cNvPr>
          <p:cNvSpPr txBox="1"/>
          <p:nvPr/>
        </p:nvSpPr>
        <p:spPr>
          <a:xfrm>
            <a:off x="3316945" y="4159485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Cash flow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D08225B-7D87-1246-A688-81623BCEA424}"/>
              </a:ext>
            </a:extLst>
          </p:cNvPr>
          <p:cNvSpPr txBox="1"/>
          <p:nvPr/>
        </p:nvSpPr>
        <p:spPr>
          <a:xfrm>
            <a:off x="5443983" y="4133802"/>
            <a:ext cx="121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/>
              <a:t>Investeringer</a:t>
            </a:r>
            <a:endParaRPr lang="en-GB" sz="12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D253404-D1E8-C04C-BE22-66F0EBCC8F0D}"/>
              </a:ext>
            </a:extLst>
          </p:cNvPr>
          <p:cNvSpPr txBox="1"/>
          <p:nvPr/>
        </p:nvSpPr>
        <p:spPr>
          <a:xfrm>
            <a:off x="7861220" y="413380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 err="1"/>
              <a:t>Norgeskart</a:t>
            </a:r>
            <a:endParaRPr lang="en-GB" sz="12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B218F1D-A0EB-6F41-9740-24FAF12DD2AB}"/>
              </a:ext>
            </a:extLst>
          </p:cNvPr>
          <p:cNvSpPr txBox="1"/>
          <p:nvPr/>
        </p:nvSpPr>
        <p:spPr>
          <a:xfrm>
            <a:off x="9930164" y="4133802"/>
            <a:ext cx="132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Developing oil </a:t>
            </a:r>
          </a:p>
          <a:p>
            <a:pPr algn="ctr"/>
            <a:r>
              <a:rPr lang="en-GB" sz="1200" dirty="0"/>
              <a:t>and gas fields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6B4A049-A95F-5140-9BE5-B0F4380EBDA0}"/>
              </a:ext>
            </a:extLst>
          </p:cNvPr>
          <p:cNvSpPr txBox="1"/>
          <p:nvPr/>
        </p:nvSpPr>
        <p:spPr>
          <a:xfrm>
            <a:off x="1279990" y="6324552"/>
            <a:ext cx="568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Trust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67990DA-68D6-244B-A769-CE9E0DED7F25}"/>
              </a:ext>
            </a:extLst>
          </p:cNvPr>
          <p:cNvSpPr txBox="1"/>
          <p:nvPr/>
        </p:nvSpPr>
        <p:spPr>
          <a:xfrm>
            <a:off x="3261177" y="6324552"/>
            <a:ext cx="106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Partnership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66F7B94-8B62-6C46-AFEE-7EC2E8307217}"/>
              </a:ext>
            </a:extLst>
          </p:cNvPr>
          <p:cNvSpPr txBox="1"/>
          <p:nvPr/>
        </p:nvSpPr>
        <p:spPr>
          <a:xfrm>
            <a:off x="5662782" y="6324552"/>
            <a:ext cx="81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Honesty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1077498B-E4F0-DD4A-907C-4BEA1B78CB9D}"/>
              </a:ext>
            </a:extLst>
          </p:cNvPr>
          <p:cNvSpPr txBox="1"/>
          <p:nvPr/>
        </p:nvSpPr>
        <p:spPr>
          <a:xfrm>
            <a:off x="7861220" y="632455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Integrity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0C0C21B5-7344-1447-858D-5235E5950F28}"/>
              </a:ext>
            </a:extLst>
          </p:cNvPr>
          <p:cNvSpPr txBox="1"/>
          <p:nvPr/>
        </p:nvSpPr>
        <p:spPr>
          <a:xfrm>
            <a:off x="9677818" y="6324552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Collaboration &amp; Team</a:t>
            </a:r>
          </a:p>
        </p:txBody>
      </p:sp>
    </p:spTree>
    <p:extLst>
      <p:ext uri="{BB962C8B-B14F-4D97-AF65-F5344CB8AC3E}">
        <p14:creationId xmlns:p14="http://schemas.microsoft.com/office/powerpoint/2010/main" val="35199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E5D2538-3593-814B-BBBF-446B9A833F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4492791"/>
            <a:ext cx="1876439" cy="1876439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BE2559C-EA07-734A-9C0F-CEF7096B9E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4492791"/>
            <a:ext cx="1876439" cy="187643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91AE3C1-AA2E-B74D-9886-A219F3E09A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4492791"/>
            <a:ext cx="1876439" cy="187643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940C05F-F7D7-4B4E-B505-CCBD9AC720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4492791"/>
            <a:ext cx="1876439" cy="1876439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00EACAF-541C-744F-A82E-C7F3512409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4492791"/>
            <a:ext cx="1876439" cy="1876439"/>
          </a:xfrm>
          <a:prstGeom prst="rect">
            <a:avLst/>
          </a:prstGeom>
          <a:noFill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ACAD9BD-D7A2-8849-B3B4-675ED97213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C2AC245-31B1-C44D-8C56-8BD6C94354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FD28027-2CDF-B14F-A518-0206DF8E75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7A2190D-4C60-BC40-A3AB-B769E0723B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2302041"/>
            <a:ext cx="1876439" cy="1876439"/>
          </a:xfrm>
          <a:prstGeom prst="rect">
            <a:avLst/>
          </a:prstGeom>
          <a:noFill/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DB34AE1-7E4E-EE4B-A1E4-A3F3BB8ED0B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2302041"/>
            <a:ext cx="1876439" cy="1876439"/>
          </a:xfrm>
          <a:prstGeom prst="rect">
            <a:avLst/>
          </a:prstGeom>
          <a:noFill/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DEC572D-A651-CD48-903C-F70FFDB98DD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88FD187-5015-7446-AE04-AA81A38A8C3B}"/>
              </a:ext>
            </a:extLst>
          </p:cNvPr>
          <p:cNvSpPr txBox="1"/>
          <p:nvPr/>
        </p:nvSpPr>
        <p:spPr>
          <a:xfrm>
            <a:off x="502277" y="1914477"/>
            <a:ext cx="212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Partner  Operated Assets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AD0BFBC-29C2-314E-97A1-1FD3E7D8B0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1CA44C4-B6F6-D44D-AA59-1430ADE49098}"/>
              </a:ext>
            </a:extLst>
          </p:cNvPr>
          <p:cNvSpPr txBox="1"/>
          <p:nvPr/>
        </p:nvSpPr>
        <p:spPr>
          <a:xfrm>
            <a:off x="2969465" y="1914477"/>
            <a:ext cx="164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Team development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BFA1C60-C5F3-2941-97DA-22EFBB6CE02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B547805-CC69-BC44-BD52-6C0100E3AEA8}"/>
              </a:ext>
            </a:extLst>
          </p:cNvPr>
          <p:cNvSpPr txBox="1"/>
          <p:nvPr/>
        </p:nvSpPr>
        <p:spPr>
          <a:xfrm>
            <a:off x="5298345" y="191447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Renewable </a:t>
            </a:r>
          </a:p>
          <a:p>
            <a:pPr algn="ctr"/>
            <a:r>
              <a:rPr lang="en-GB" sz="1200" dirty="0"/>
              <a:t>energy production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FB982F-6152-B04E-9A8B-7854EABE9C4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9E2315F-ECE7-3A4E-A362-BAC77B51A23C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Sustainability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C721C0E9-0CB5-F64E-8606-59783E22551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C201B3D-62F4-F24C-B215-51A618BBC7CF}"/>
              </a:ext>
            </a:extLst>
          </p:cNvPr>
          <p:cNvSpPr txBox="1"/>
          <p:nvPr/>
        </p:nvSpPr>
        <p:spPr>
          <a:xfrm>
            <a:off x="9897976" y="1914477"/>
            <a:ext cx="1392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Work processes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BD772BF-BBC8-5647-977A-EDCF8573CC49}"/>
              </a:ext>
            </a:extLst>
          </p:cNvPr>
          <p:cNvSpPr txBox="1"/>
          <p:nvPr/>
        </p:nvSpPr>
        <p:spPr>
          <a:xfrm>
            <a:off x="1088945" y="413380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Inclusion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76A01D4-241C-7645-A96A-1725865DDB4B}"/>
              </a:ext>
            </a:extLst>
          </p:cNvPr>
          <p:cNvSpPr txBox="1"/>
          <p:nvPr/>
        </p:nvSpPr>
        <p:spPr>
          <a:xfrm>
            <a:off x="3276517" y="4159485"/>
            <a:ext cx="1014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Employees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DC2371A-99BE-A44E-91B3-52F5DA2EC931}"/>
              </a:ext>
            </a:extLst>
          </p:cNvPr>
          <p:cNvSpPr txBox="1"/>
          <p:nvPr/>
        </p:nvSpPr>
        <p:spPr>
          <a:xfrm>
            <a:off x="5639484" y="4133802"/>
            <a:ext cx="8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Courage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AC1F8D84-A8B2-924C-A6EE-1AAD3B6953D6}"/>
              </a:ext>
            </a:extLst>
          </p:cNvPr>
          <p:cNvSpPr txBox="1"/>
          <p:nvPr/>
        </p:nvSpPr>
        <p:spPr>
          <a:xfrm>
            <a:off x="7861220" y="413380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Self development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B192D9A-8FF0-D645-A953-47D6B99CD85E}"/>
              </a:ext>
            </a:extLst>
          </p:cNvPr>
          <p:cNvSpPr txBox="1"/>
          <p:nvPr/>
        </p:nvSpPr>
        <p:spPr>
          <a:xfrm>
            <a:off x="10214312" y="4133802"/>
            <a:ext cx="759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Passion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1B5D118-9AE7-1F4E-8834-679D4BD6F7F8}"/>
              </a:ext>
            </a:extLst>
          </p:cNvPr>
          <p:cNvSpPr txBox="1"/>
          <p:nvPr/>
        </p:nvSpPr>
        <p:spPr>
          <a:xfrm>
            <a:off x="1392713" y="63245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IT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33C3E5B-3F4F-EC4D-A2BD-09589610AD23}"/>
              </a:ext>
            </a:extLst>
          </p:cNvPr>
          <p:cNvSpPr txBox="1"/>
          <p:nvPr/>
        </p:nvSpPr>
        <p:spPr>
          <a:xfrm>
            <a:off x="2876969" y="6324552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Building Maintenance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0D236E8-9734-D547-AAB8-205A1324518D}"/>
              </a:ext>
            </a:extLst>
          </p:cNvPr>
          <p:cNvSpPr txBox="1"/>
          <p:nvPr/>
        </p:nvSpPr>
        <p:spPr>
          <a:xfrm>
            <a:off x="5726003" y="6324552"/>
            <a:ext cx="687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People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FFE2CD0E-AD8D-E54D-AADB-FEF32E4333B4}"/>
              </a:ext>
            </a:extLst>
          </p:cNvPr>
          <p:cNvSpPr txBox="1"/>
          <p:nvPr/>
        </p:nvSpPr>
        <p:spPr>
          <a:xfrm>
            <a:off x="7861220" y="632455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Communication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E7E8007B-B3B2-FD47-9C99-F8B9C9C349A9}"/>
              </a:ext>
            </a:extLst>
          </p:cNvPr>
          <p:cNvSpPr txBox="1"/>
          <p:nvPr/>
        </p:nvSpPr>
        <p:spPr>
          <a:xfrm>
            <a:off x="10338255" y="632455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CEO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FA88CC33-153A-B449-B752-97CDA6D143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6950" y="3409950"/>
            <a:ext cx="381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e 63">
            <a:extLst>
              <a:ext uri="{FF2B5EF4-FFF2-40B4-BE49-F238E27FC236}">
                <a16:creationId xmlns:a16="http://schemas.microsoft.com/office/drawing/2014/main" id="{DAEA3B4B-7C1F-FA4F-A3B8-8ACFEED1B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4492791"/>
            <a:ext cx="1876439" cy="1876439"/>
          </a:xfrm>
          <a:prstGeom prst="rect">
            <a:avLst/>
          </a:prstGeom>
          <a:noFill/>
        </p:spPr>
      </p:pic>
      <p:pic>
        <p:nvPicPr>
          <p:cNvPr id="65" name="Bilde 64">
            <a:extLst>
              <a:ext uri="{FF2B5EF4-FFF2-40B4-BE49-F238E27FC236}">
                <a16:creationId xmlns:a16="http://schemas.microsoft.com/office/drawing/2014/main" id="{4A08454D-D968-0E45-BABE-E7AD984BA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4492791"/>
            <a:ext cx="1876439" cy="1876439"/>
          </a:xfrm>
          <a:prstGeom prst="rect">
            <a:avLst/>
          </a:prstGeom>
          <a:noFill/>
        </p:spPr>
      </p:pic>
      <p:pic>
        <p:nvPicPr>
          <p:cNvPr id="66" name="Bilde 65">
            <a:extLst>
              <a:ext uri="{FF2B5EF4-FFF2-40B4-BE49-F238E27FC236}">
                <a16:creationId xmlns:a16="http://schemas.microsoft.com/office/drawing/2014/main" id="{E7AC61AA-5ADF-E34E-B1A1-F9F69AEF0E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4492791"/>
            <a:ext cx="1876439" cy="1876439"/>
          </a:xfrm>
          <a:prstGeom prst="rect">
            <a:avLst/>
          </a:prstGeom>
          <a:noFill/>
        </p:spPr>
      </p:pic>
      <p:pic>
        <p:nvPicPr>
          <p:cNvPr id="67" name="Bilde 66">
            <a:extLst>
              <a:ext uri="{FF2B5EF4-FFF2-40B4-BE49-F238E27FC236}">
                <a16:creationId xmlns:a16="http://schemas.microsoft.com/office/drawing/2014/main" id="{CD4D8033-EB37-6C4D-B0BD-84751E958C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4492791"/>
            <a:ext cx="1876439" cy="1876439"/>
          </a:xfrm>
          <a:prstGeom prst="rect">
            <a:avLst/>
          </a:prstGeom>
          <a:noFill/>
        </p:spPr>
      </p:pic>
      <p:pic>
        <p:nvPicPr>
          <p:cNvPr id="68" name="Bilde 67">
            <a:extLst>
              <a:ext uri="{FF2B5EF4-FFF2-40B4-BE49-F238E27FC236}">
                <a16:creationId xmlns:a16="http://schemas.microsoft.com/office/drawing/2014/main" id="{99A2E9C7-8098-2344-825A-EED6E5BBDC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4492791"/>
            <a:ext cx="1876439" cy="1876439"/>
          </a:xfrm>
          <a:prstGeom prst="rect">
            <a:avLst/>
          </a:prstGeom>
          <a:noFill/>
        </p:spPr>
      </p:pic>
      <p:pic>
        <p:nvPicPr>
          <p:cNvPr id="69" name="Bilde 68">
            <a:extLst>
              <a:ext uri="{FF2B5EF4-FFF2-40B4-BE49-F238E27FC236}">
                <a16:creationId xmlns:a16="http://schemas.microsoft.com/office/drawing/2014/main" id="{DB3CEC62-39C3-0945-ACFA-E13A366B77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70" name="Bilde 69">
            <a:extLst>
              <a:ext uri="{FF2B5EF4-FFF2-40B4-BE49-F238E27FC236}">
                <a16:creationId xmlns:a16="http://schemas.microsoft.com/office/drawing/2014/main" id="{0F40E002-3B07-5F4B-814B-8A39A4DC22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71" name="Bilde 70">
            <a:extLst>
              <a:ext uri="{FF2B5EF4-FFF2-40B4-BE49-F238E27FC236}">
                <a16:creationId xmlns:a16="http://schemas.microsoft.com/office/drawing/2014/main" id="{F09C4F79-BA90-934F-A3F8-12C7A08898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72" name="Bilde 71">
            <a:extLst>
              <a:ext uri="{FF2B5EF4-FFF2-40B4-BE49-F238E27FC236}">
                <a16:creationId xmlns:a16="http://schemas.microsoft.com/office/drawing/2014/main" id="{FC932382-677A-0449-AA07-62EE60CCC9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2302041"/>
            <a:ext cx="1876439" cy="1876439"/>
          </a:xfrm>
          <a:prstGeom prst="rect">
            <a:avLst/>
          </a:prstGeom>
          <a:noFill/>
        </p:spPr>
      </p:pic>
      <p:pic>
        <p:nvPicPr>
          <p:cNvPr id="73" name="Bilde 72">
            <a:extLst>
              <a:ext uri="{FF2B5EF4-FFF2-40B4-BE49-F238E27FC236}">
                <a16:creationId xmlns:a16="http://schemas.microsoft.com/office/drawing/2014/main" id="{20031DEC-C576-494E-A4CF-CD5413ADBF4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2302041"/>
            <a:ext cx="1876439" cy="1876439"/>
          </a:xfrm>
          <a:prstGeom prst="rect">
            <a:avLst/>
          </a:prstGeom>
          <a:noFill/>
        </p:spPr>
      </p:pic>
      <p:pic>
        <p:nvPicPr>
          <p:cNvPr id="74" name="Bilde 73">
            <a:extLst>
              <a:ext uri="{FF2B5EF4-FFF2-40B4-BE49-F238E27FC236}">
                <a16:creationId xmlns:a16="http://schemas.microsoft.com/office/drawing/2014/main" id="{A2572B40-22D9-1440-A089-D54B5E2445E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75" name="TekstSylinder 74">
            <a:extLst>
              <a:ext uri="{FF2B5EF4-FFF2-40B4-BE49-F238E27FC236}">
                <a16:creationId xmlns:a16="http://schemas.microsoft.com/office/drawing/2014/main" id="{526A2C11-6B52-6246-9F69-AA2DF48A3E04}"/>
              </a:ext>
            </a:extLst>
          </p:cNvPr>
          <p:cNvSpPr txBox="1"/>
          <p:nvPr/>
        </p:nvSpPr>
        <p:spPr>
          <a:xfrm>
            <a:off x="1292527" y="191447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MOH</a:t>
            </a:r>
          </a:p>
        </p:txBody>
      </p:sp>
      <p:pic>
        <p:nvPicPr>
          <p:cNvPr id="76" name="Bilde 75">
            <a:extLst>
              <a:ext uri="{FF2B5EF4-FFF2-40B4-BE49-F238E27FC236}">
                <a16:creationId xmlns:a16="http://schemas.microsoft.com/office/drawing/2014/main" id="{949669B6-2022-EE49-8796-22983010A1D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77" name="TekstSylinder 76">
            <a:extLst>
              <a:ext uri="{FF2B5EF4-FFF2-40B4-BE49-F238E27FC236}">
                <a16:creationId xmlns:a16="http://schemas.microsoft.com/office/drawing/2014/main" id="{5DF6F9F8-8A3A-3446-A139-4054D6A741F1}"/>
              </a:ext>
            </a:extLst>
          </p:cNvPr>
          <p:cNvSpPr txBox="1"/>
          <p:nvPr/>
        </p:nvSpPr>
        <p:spPr>
          <a:xfrm>
            <a:off x="3160094" y="1914477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Report an Issue</a:t>
            </a:r>
          </a:p>
        </p:txBody>
      </p:sp>
      <p:pic>
        <p:nvPicPr>
          <p:cNvPr id="78" name="Bilde 77">
            <a:extLst>
              <a:ext uri="{FF2B5EF4-FFF2-40B4-BE49-F238E27FC236}">
                <a16:creationId xmlns:a16="http://schemas.microsoft.com/office/drawing/2014/main" id="{8F96A074-3B67-0E4E-9037-78FAE0FB5DE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79" name="TekstSylinder 78">
            <a:extLst>
              <a:ext uri="{FF2B5EF4-FFF2-40B4-BE49-F238E27FC236}">
                <a16:creationId xmlns:a16="http://schemas.microsoft.com/office/drawing/2014/main" id="{591BAEA6-A33E-BF4E-BF43-3E2DD7A755AE}"/>
              </a:ext>
            </a:extLst>
          </p:cNvPr>
          <p:cNvSpPr txBox="1"/>
          <p:nvPr/>
        </p:nvSpPr>
        <p:spPr>
          <a:xfrm>
            <a:off x="5402542" y="1914477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New user request</a:t>
            </a:r>
          </a:p>
        </p:txBody>
      </p:sp>
      <p:pic>
        <p:nvPicPr>
          <p:cNvPr id="80" name="Bilde 79">
            <a:extLst>
              <a:ext uri="{FF2B5EF4-FFF2-40B4-BE49-F238E27FC236}">
                <a16:creationId xmlns:a16="http://schemas.microsoft.com/office/drawing/2014/main" id="{1EF64025-5D86-7C44-A448-0956AA692FC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81" name="TekstSylinder 80">
            <a:extLst>
              <a:ext uri="{FF2B5EF4-FFF2-40B4-BE49-F238E27FC236}">
                <a16:creationId xmlns:a16="http://schemas.microsoft.com/office/drawing/2014/main" id="{AED9B8FB-E3E3-414E-9E80-A8EDFED08247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User Modification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Request</a:t>
            </a:r>
          </a:p>
        </p:txBody>
      </p:sp>
      <p:pic>
        <p:nvPicPr>
          <p:cNvPr id="82" name="Bilde 81">
            <a:extLst>
              <a:ext uri="{FF2B5EF4-FFF2-40B4-BE49-F238E27FC236}">
                <a16:creationId xmlns:a16="http://schemas.microsoft.com/office/drawing/2014/main" id="{BE15F9C6-DEA9-9045-8699-4BB470EE2AF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83" name="TekstSylinder 82">
            <a:extLst>
              <a:ext uri="{FF2B5EF4-FFF2-40B4-BE49-F238E27FC236}">
                <a16:creationId xmlns:a16="http://schemas.microsoft.com/office/drawing/2014/main" id="{6622B829-44D0-C142-9E63-D1B0F6139ABD}"/>
              </a:ext>
            </a:extLst>
          </p:cNvPr>
          <p:cNvSpPr txBox="1"/>
          <p:nvPr/>
        </p:nvSpPr>
        <p:spPr>
          <a:xfrm>
            <a:off x="9729917" y="1914477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Request Change With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Approvals</a:t>
            </a:r>
          </a:p>
        </p:txBody>
      </p: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7AE180C3-B01B-2345-9EE6-BCB856F9B818}"/>
              </a:ext>
            </a:extLst>
          </p:cNvPr>
          <p:cNvSpPr txBox="1"/>
          <p:nvPr/>
        </p:nvSpPr>
        <p:spPr>
          <a:xfrm>
            <a:off x="659685" y="4133802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Mobile Phone and/or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Subscription Request</a:t>
            </a:r>
          </a:p>
        </p:txBody>
      </p:sp>
      <p:sp>
        <p:nvSpPr>
          <p:cNvPr id="85" name="TekstSylinder 84">
            <a:extLst>
              <a:ext uri="{FF2B5EF4-FFF2-40B4-BE49-F238E27FC236}">
                <a16:creationId xmlns:a16="http://schemas.microsoft.com/office/drawing/2014/main" id="{790FD3D0-2D3F-FA4C-B1C2-45622EAED18E}"/>
              </a:ext>
            </a:extLst>
          </p:cNvPr>
          <p:cNvSpPr txBox="1"/>
          <p:nvPr/>
        </p:nvSpPr>
        <p:spPr>
          <a:xfrm>
            <a:off x="3183095" y="4159485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Other requests</a:t>
            </a:r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7B810E62-B16A-6D4E-AA56-2217608AF2EC}"/>
              </a:ext>
            </a:extLst>
          </p:cNvPr>
          <p:cNvSpPr txBox="1"/>
          <p:nvPr/>
        </p:nvSpPr>
        <p:spPr>
          <a:xfrm>
            <a:off x="5415321" y="413380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Report Building/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Office Request</a:t>
            </a:r>
          </a:p>
        </p:txBody>
      </p:sp>
      <p:sp>
        <p:nvSpPr>
          <p:cNvPr id="87" name="TekstSylinder 86">
            <a:extLst>
              <a:ext uri="{FF2B5EF4-FFF2-40B4-BE49-F238E27FC236}">
                <a16:creationId xmlns:a16="http://schemas.microsoft.com/office/drawing/2014/main" id="{2DB8ADB9-2198-D541-B5F1-DDF4E48815E2}"/>
              </a:ext>
            </a:extLst>
          </p:cNvPr>
          <p:cNvSpPr txBox="1"/>
          <p:nvPr/>
        </p:nvSpPr>
        <p:spPr>
          <a:xfrm>
            <a:off x="7861220" y="413380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Building/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Office Request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7BF2D90D-D6FA-C647-8D51-3F35597989E8}"/>
              </a:ext>
            </a:extLst>
          </p:cNvPr>
          <p:cNvSpPr txBox="1"/>
          <p:nvPr/>
        </p:nvSpPr>
        <p:spPr>
          <a:xfrm>
            <a:off x="9785796" y="4133802"/>
            <a:ext cx="1616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Office Move Request</a:t>
            </a:r>
          </a:p>
        </p:txBody>
      </p:sp>
      <p:sp>
        <p:nvSpPr>
          <p:cNvPr id="89" name="TekstSylinder 88">
            <a:extLst>
              <a:ext uri="{FF2B5EF4-FFF2-40B4-BE49-F238E27FC236}">
                <a16:creationId xmlns:a16="http://schemas.microsoft.com/office/drawing/2014/main" id="{56F2A3D5-4A49-464F-82AA-C8E00BD61965}"/>
              </a:ext>
            </a:extLst>
          </p:cNvPr>
          <p:cNvSpPr txBox="1"/>
          <p:nvPr/>
        </p:nvSpPr>
        <p:spPr>
          <a:xfrm>
            <a:off x="644913" y="6324552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Setup Main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/>
              </a:rPr>
              <a:t>Conferense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Room M126/M127</a:t>
            </a:r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0AE0962B-1A66-9842-A84A-FBD9F1423CA0}"/>
              </a:ext>
            </a:extLst>
          </p:cNvPr>
          <p:cNvSpPr txBox="1"/>
          <p:nvPr/>
        </p:nvSpPr>
        <p:spPr>
          <a:xfrm>
            <a:off x="3411571" y="6324552"/>
            <a:ext cx="763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Canteen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8D194107-E8E2-B445-A2B7-EA76111AAA9F}"/>
              </a:ext>
            </a:extLst>
          </p:cNvPr>
          <p:cNvSpPr txBox="1"/>
          <p:nvPr/>
        </p:nvSpPr>
        <p:spPr>
          <a:xfrm>
            <a:off x="5709686" y="6324552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Change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AA6C7F5D-8BE0-EE46-8D0B-7868DBB59FAE}"/>
              </a:ext>
            </a:extLst>
          </p:cNvPr>
          <p:cNvSpPr txBox="1"/>
          <p:nvPr/>
        </p:nvSpPr>
        <p:spPr>
          <a:xfrm>
            <a:off x="7861220" y="632455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Exploration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&amp; Subsurface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F2598136-6CAF-D34A-9F3F-ED044B35E2FF}"/>
              </a:ext>
            </a:extLst>
          </p:cNvPr>
          <p:cNvSpPr txBox="1"/>
          <p:nvPr/>
        </p:nvSpPr>
        <p:spPr>
          <a:xfrm>
            <a:off x="10135476" y="6324552"/>
            <a:ext cx="91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Production</a:t>
            </a:r>
          </a:p>
        </p:txBody>
      </p:sp>
      <p:pic>
        <p:nvPicPr>
          <p:cNvPr id="94" name="Bilde 93">
            <a:extLst>
              <a:ext uri="{FF2B5EF4-FFF2-40B4-BE49-F238E27FC236}">
                <a16:creationId xmlns:a16="http://schemas.microsoft.com/office/drawing/2014/main" id="{572CC7AA-CAFD-9649-9BC0-5E58755B26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6950" y="3409950"/>
            <a:ext cx="381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ACF6B67-8E30-7A4A-A77B-7F11350D5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4492791"/>
            <a:ext cx="1876439" cy="1876439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E62BFEF-706F-3B40-92B1-3CC6C9D43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4492791"/>
            <a:ext cx="1876439" cy="1876439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28C88B3-737C-7E4E-9012-1A862F1F5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4492791"/>
            <a:ext cx="1876439" cy="187643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C7D92D0-C657-804C-8B05-368377143C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4492791"/>
            <a:ext cx="1876439" cy="1876439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C1607E8-5D79-D54D-A656-2BB08ADE11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4492791"/>
            <a:ext cx="1876439" cy="1876439"/>
          </a:xfrm>
          <a:prstGeom prst="rect">
            <a:avLst/>
          </a:prstGeom>
          <a:noFill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A80C2C9-B958-9D4D-9798-BA0122FD99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2302041"/>
            <a:ext cx="1876439" cy="1876439"/>
          </a:xfrm>
          <a:prstGeom prst="rect">
            <a:avLst/>
          </a:prstGeom>
          <a:noFill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AFB4A28-47B8-8E41-9427-7CE750DA2C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2302041"/>
            <a:ext cx="1876439" cy="1876439"/>
          </a:xfrm>
          <a:prstGeom prst="rect">
            <a:avLst/>
          </a:prstGeom>
          <a:noFill/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F39A03-504E-B846-AF14-ECD9A590D85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2302041"/>
            <a:ext cx="1876439" cy="1876439"/>
          </a:xfrm>
          <a:prstGeom prst="rect">
            <a:avLst/>
          </a:prstGeom>
          <a:noFill/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B6F7998-48DD-0A4C-86B1-5E04311C871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2302041"/>
            <a:ext cx="1876439" cy="1876439"/>
          </a:xfrm>
          <a:prstGeom prst="rect">
            <a:avLst/>
          </a:prstGeom>
          <a:noFill/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5D49BA7-35C9-F24B-9FC7-AA028ECE8FD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2302041"/>
            <a:ext cx="1876439" cy="1876439"/>
          </a:xfrm>
          <a:prstGeom prst="rect">
            <a:avLst/>
          </a:prstGeom>
          <a:noFill/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93FD3A3-BBEE-104B-8321-563F3BE2E38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77" y="158916"/>
            <a:ext cx="1876439" cy="1876439"/>
          </a:xfrm>
          <a:prstGeom prst="rect">
            <a:avLst/>
          </a:prstGeo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5DE1F83-DAE6-0849-9F2D-5C725261566C}"/>
              </a:ext>
            </a:extLst>
          </p:cNvPr>
          <p:cNvSpPr txBox="1"/>
          <p:nvPr/>
        </p:nvSpPr>
        <p:spPr>
          <a:xfrm>
            <a:off x="1199551" y="1914477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Drilling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78FACDF-23E2-A249-B195-8D00F14FB3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027" y="158916"/>
            <a:ext cx="1876439" cy="1876439"/>
          </a:xfrm>
          <a:prstGeom prst="rect">
            <a:avLst/>
          </a:prstGeom>
          <a:noFill/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0E47467-7375-0D4E-A6AB-13309FD2B9E2}"/>
              </a:ext>
            </a:extLst>
          </p:cNvPr>
          <p:cNvSpPr txBox="1"/>
          <p:nvPr/>
        </p:nvSpPr>
        <p:spPr>
          <a:xfrm>
            <a:off x="3406957" y="1914477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Finance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F4860ECD-C27A-ED4E-8346-59FEB16095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502" y="158916"/>
            <a:ext cx="1876439" cy="1876439"/>
          </a:xfrm>
          <a:prstGeom prst="rect">
            <a:avLst/>
          </a:prstGeom>
          <a:noFill/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8672A4E-7056-5540-B241-4BE5CF3495C5}"/>
              </a:ext>
            </a:extLst>
          </p:cNvPr>
          <p:cNvSpPr txBox="1"/>
          <p:nvPr/>
        </p:nvSpPr>
        <p:spPr>
          <a:xfrm>
            <a:off x="5722341" y="191447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Growth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E7F9AA1-77B4-4844-AD42-2AEA73C8A8E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453" y="158916"/>
            <a:ext cx="1876439" cy="1876439"/>
          </a:xfrm>
          <a:prstGeom prst="rect">
            <a:avLst/>
          </a:prstGeom>
          <a:noFill/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5A31233-7775-DE47-BAF0-4262A01E5D67}"/>
              </a:ext>
            </a:extLst>
          </p:cNvPr>
          <p:cNvSpPr txBox="1"/>
          <p:nvPr/>
        </p:nvSpPr>
        <p:spPr>
          <a:xfrm>
            <a:off x="7861220" y="1914477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Achievement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277FD27-CA0B-EA4B-B24A-5F04085661D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5878" y="158916"/>
            <a:ext cx="1876439" cy="1876439"/>
          </a:xfrm>
          <a:prstGeom prst="rect">
            <a:avLst/>
          </a:prstGeom>
          <a:noFill/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97A7E82-3F87-8944-837F-BC08183FA2EA}"/>
              </a:ext>
            </a:extLst>
          </p:cNvPr>
          <p:cNvSpPr txBox="1"/>
          <p:nvPr/>
        </p:nvSpPr>
        <p:spPr>
          <a:xfrm>
            <a:off x="9963956" y="1914477"/>
            <a:ext cx="12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Supply Chain </a:t>
            </a:r>
          </a:p>
          <a:p>
            <a:pPr algn="ctr"/>
            <a:r>
              <a:rPr lang="en-GB" sz="1200" dirty="0"/>
              <a:t>Management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AB882B2-5F15-0445-B769-B37A7A573186}"/>
              </a:ext>
            </a:extLst>
          </p:cNvPr>
          <p:cNvSpPr txBox="1"/>
          <p:nvPr/>
        </p:nvSpPr>
        <p:spPr>
          <a:xfrm>
            <a:off x="306226" y="4133802"/>
            <a:ext cx="2348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Data and Document Control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761CF40-0F2C-9F4E-A5BE-04A33063D826}"/>
              </a:ext>
            </a:extLst>
          </p:cNvPr>
          <p:cNvSpPr txBox="1"/>
          <p:nvPr/>
        </p:nvSpPr>
        <p:spPr>
          <a:xfrm>
            <a:off x="2958418" y="4159485"/>
            <a:ext cx="1650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Corporate Services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26DAAA3-2B38-3D4A-BDC8-8C91F10417AA}"/>
              </a:ext>
            </a:extLst>
          </p:cNvPr>
          <p:cNvSpPr txBox="1"/>
          <p:nvPr/>
        </p:nvSpPr>
        <p:spPr>
          <a:xfrm>
            <a:off x="5596844" y="4133802"/>
            <a:ext cx="911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Flexibility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BCB3B83-09A0-FF48-927A-AAA339CC8252}"/>
              </a:ext>
            </a:extLst>
          </p:cNvPr>
          <p:cNvSpPr txBox="1"/>
          <p:nvPr/>
        </p:nvSpPr>
        <p:spPr>
          <a:xfrm>
            <a:off x="7861220" y="413380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Openness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9D0D90BB-02F0-054E-B44D-CE7B6F8E7007}"/>
              </a:ext>
            </a:extLst>
          </p:cNvPr>
          <p:cNvSpPr txBox="1"/>
          <p:nvPr/>
        </p:nvSpPr>
        <p:spPr>
          <a:xfrm>
            <a:off x="10098608" y="4133802"/>
            <a:ext cx="990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Will to win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95C0606-5C66-4F41-989C-D367336F6E8F}"/>
              </a:ext>
            </a:extLst>
          </p:cNvPr>
          <p:cNvSpPr txBox="1"/>
          <p:nvPr/>
        </p:nvSpPr>
        <p:spPr>
          <a:xfrm>
            <a:off x="1198335" y="6324552"/>
            <a:ext cx="7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Quality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E3D357F-6602-9745-821D-691CA410330C}"/>
              </a:ext>
            </a:extLst>
          </p:cNvPr>
          <p:cNvSpPr txBox="1"/>
          <p:nvPr/>
        </p:nvSpPr>
        <p:spPr>
          <a:xfrm>
            <a:off x="3244442" y="6324552"/>
            <a:ext cx="109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Productivity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CD86C726-C2EE-1D47-A71D-771B76D6BA33}"/>
              </a:ext>
            </a:extLst>
          </p:cNvPr>
          <p:cNvSpPr txBox="1"/>
          <p:nvPr/>
        </p:nvSpPr>
        <p:spPr>
          <a:xfrm>
            <a:off x="5574104" y="6324552"/>
            <a:ext cx="991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Objectives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D245B41-A177-3A4A-9F95-2719EBF71BD2}"/>
              </a:ext>
            </a:extLst>
          </p:cNvPr>
          <p:cNvSpPr txBox="1"/>
          <p:nvPr/>
        </p:nvSpPr>
        <p:spPr>
          <a:xfrm>
            <a:off x="7861220" y="6324552"/>
            <a:ext cx="95090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dirty="0"/>
              <a:t>Inspiring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88A5182B-3946-DE48-8B6C-9725E902852A}"/>
              </a:ext>
            </a:extLst>
          </p:cNvPr>
          <p:cNvSpPr txBox="1"/>
          <p:nvPr/>
        </p:nvSpPr>
        <p:spPr>
          <a:xfrm>
            <a:off x="10001624" y="6324552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Management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C1EEA821-7EC7-5047-962D-05A1F9E87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6950" y="3409950"/>
            <a:ext cx="381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7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år Energi">
      <a:dk1>
        <a:sysClr val="windowText" lastClr="000000"/>
      </a:dk1>
      <a:lt1>
        <a:sysClr val="window" lastClr="FFFFFF"/>
      </a:lt1>
      <a:dk2>
        <a:srgbClr val="005D92"/>
      </a:dk2>
      <a:lt2>
        <a:srgbClr val="C4C5C6"/>
      </a:lt2>
      <a:accent1>
        <a:srgbClr val="84C661"/>
      </a:accent1>
      <a:accent2>
        <a:srgbClr val="FFD300"/>
      </a:accent2>
      <a:accent3>
        <a:srgbClr val="CF003D"/>
      </a:accent3>
      <a:accent4>
        <a:srgbClr val="FAA41A"/>
      </a:accent4>
      <a:accent5>
        <a:srgbClr val="559CB5"/>
      </a:accent5>
      <a:accent6>
        <a:srgbClr val="00A686"/>
      </a:accent6>
      <a:hlink>
        <a:srgbClr val="559CB5"/>
      </a:hlink>
      <a:folHlink>
        <a:srgbClr val="C4C5C6"/>
      </a:folHlink>
    </a:clrScheme>
    <a:fontScheme name="Vår Energ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̊r energi PPT_mal" id="{ACB0C334-EB14-2340-B231-4AA53D06B20D}" vid="{9A89C908-BAF4-1C44-8646-94BAAA66B1EA}"/>
    </a:ext>
  </a:extLst>
</a:theme>
</file>

<file path=ppt/theme/theme2.xml><?xml version="1.0" encoding="utf-8"?>
<a:theme xmlns:a="http://schemas.openxmlformats.org/drawingml/2006/main" name="Office Theme">
  <a:themeElements>
    <a:clrScheme name="Vår Energi">
      <a:dk1>
        <a:sysClr val="windowText" lastClr="000000"/>
      </a:dk1>
      <a:lt1>
        <a:sysClr val="window" lastClr="FFFFFF"/>
      </a:lt1>
      <a:dk2>
        <a:srgbClr val="005D92"/>
      </a:dk2>
      <a:lt2>
        <a:srgbClr val="C4C5C6"/>
      </a:lt2>
      <a:accent1>
        <a:srgbClr val="84C661"/>
      </a:accent1>
      <a:accent2>
        <a:srgbClr val="FFD300"/>
      </a:accent2>
      <a:accent3>
        <a:srgbClr val="CF003D"/>
      </a:accent3>
      <a:accent4>
        <a:srgbClr val="FAA41A"/>
      </a:accent4>
      <a:accent5>
        <a:srgbClr val="559CB5"/>
      </a:accent5>
      <a:accent6>
        <a:srgbClr val="00A686"/>
      </a:accent6>
      <a:hlink>
        <a:srgbClr val="559CB5"/>
      </a:hlink>
      <a:folHlink>
        <a:srgbClr val="C4C5C6"/>
      </a:folHlink>
    </a:clrScheme>
    <a:fontScheme name="Vår Energ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Vår Energi">
      <a:dk1>
        <a:sysClr val="windowText" lastClr="000000"/>
      </a:dk1>
      <a:lt1>
        <a:sysClr val="window" lastClr="FFFFFF"/>
      </a:lt1>
      <a:dk2>
        <a:srgbClr val="005D92"/>
      </a:dk2>
      <a:lt2>
        <a:srgbClr val="C4C5C6"/>
      </a:lt2>
      <a:accent1>
        <a:srgbClr val="84C661"/>
      </a:accent1>
      <a:accent2>
        <a:srgbClr val="FFD300"/>
      </a:accent2>
      <a:accent3>
        <a:srgbClr val="CF003D"/>
      </a:accent3>
      <a:accent4>
        <a:srgbClr val="FAA41A"/>
      </a:accent4>
      <a:accent5>
        <a:srgbClr val="559CB5"/>
      </a:accent5>
      <a:accent6>
        <a:srgbClr val="00A686"/>
      </a:accent6>
      <a:hlink>
        <a:srgbClr val="559CB5"/>
      </a:hlink>
      <a:folHlink>
        <a:srgbClr val="C4C5C6"/>
      </a:folHlink>
    </a:clrScheme>
    <a:fontScheme name="Vår Energ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Vår Energi Presentation</Template>
  <TotalTime>3</TotalTime>
  <Words>213</Words>
  <Application>Microsoft Office PowerPoint</Application>
  <PresentationFormat>Widescreen</PresentationFormat>
  <Paragraphs>101</Paragraphs>
  <Slides>10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Office-tema</vt:lpstr>
      <vt:lpstr>Dette er ein test.</vt:lpstr>
      <vt:lpstr>Test - BBLS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Vår Energi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Dette er ein test.</dc:title>
  <dc:creator>Raymond  Tveit</dc:creator>
  <cp:lastModifiedBy>Raymond  Tveit</cp:lastModifiedBy>
  <cp:revision>1</cp:revision>
  <dcterms:created xsi:type="dcterms:W3CDTF">2021-04-05T06:39:27Z</dcterms:created>
  <dcterms:modified xsi:type="dcterms:W3CDTF">2021-04-05T06:43:13Z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609cc6-8e92-4112-83ae-e63a23850cc5_Enabled">
    <vt:lpwstr>true</vt:lpwstr>
  </property>
  <property fmtid="{D5CDD505-2E9C-101B-9397-08002B2CF9AE}" pid="3" name="MSIP_Label_e9609cc6-8e92-4112-83ae-e63a23850cc5_SetDate">
    <vt:lpwstr>2021-04-05T06:43:04Z</vt:lpwstr>
  </property>
  <property fmtid="{D5CDD505-2E9C-101B-9397-08002B2CF9AE}" pid="4" name="MSIP_Label_e9609cc6-8e92-4112-83ae-e63a23850cc5_Method">
    <vt:lpwstr>Standard</vt:lpwstr>
  </property>
  <property fmtid="{D5CDD505-2E9C-101B-9397-08002B2CF9AE}" pid="5" name="MSIP_Label_e9609cc6-8e92-4112-83ae-e63a23850cc5_Name">
    <vt:lpwstr>Internal</vt:lpwstr>
  </property>
  <property fmtid="{D5CDD505-2E9C-101B-9397-08002B2CF9AE}" pid="6" name="MSIP_Label_e9609cc6-8e92-4112-83ae-e63a23850cc5_SiteId">
    <vt:lpwstr>77da4c42-ba77-462b-bb54-7f7ea57bd0a8</vt:lpwstr>
  </property>
  <property fmtid="{D5CDD505-2E9C-101B-9397-08002B2CF9AE}" pid="7" name="MSIP_Label_e9609cc6-8e92-4112-83ae-e63a23850cc5_ActionId">
    <vt:lpwstr>f73976dd-fb4b-4741-ab14-6e8226ebae5a</vt:lpwstr>
  </property>
  <property fmtid="{D5CDD505-2E9C-101B-9397-08002B2CF9AE}" pid="8" name="MSIP_Label_e9609cc6-8e92-4112-83ae-e63a23850cc5_ContentBits">
    <vt:lpwstr>1</vt:lpwstr>
  </property>
</Properties>
</file>